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8" r:id="rId6"/>
    <p:sldId id="267" r:id="rId7"/>
    <p:sldId id="266" r:id="rId8"/>
    <p:sldId id="265" r:id="rId9"/>
    <p:sldId id="264" r:id="rId10"/>
    <p:sldId id="263" r:id="rId11"/>
    <p:sldId id="260" r:id="rId12"/>
    <p:sldId id="271" r:id="rId13"/>
    <p:sldId id="270" r:id="rId14"/>
    <p:sldId id="269" r:id="rId15"/>
    <p:sldId id="273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Викторина-игра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такое хорошо и что такое плохо»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378766" cy="5534075"/>
          </a:xfrm>
        </p:spPr>
      </p:pic>
    </p:spTree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532654" cy="5649491"/>
          </a:xfrm>
        </p:spPr>
      </p:pic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7628665" cy="5721499"/>
          </a:xfrm>
        </p:spPr>
      </p:pic>
    </p:spTree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7340633" cy="5505475"/>
          </a:xfrm>
        </p:spPr>
      </p:pic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7052601" cy="5289451"/>
          </a:xfrm>
        </p:spPr>
      </p:pic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7532654" cy="5649491"/>
          </a:xfrm>
        </p:spPr>
      </p:pic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628665" cy="5721499"/>
          </a:xfrm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309104" cy="6231828"/>
          </a:xfrm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186745" cy="5390059"/>
          </a:xfrm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7340633" cy="5505475"/>
          </a:xfrm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7340633" cy="5505475"/>
          </a:xfrm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53" r="7938" b="13454"/>
          <a:stretch>
            <a:fillRect/>
          </a:stretch>
        </p:blipFill>
        <p:spPr>
          <a:xfrm>
            <a:off x="323528" y="260648"/>
            <a:ext cx="8397212" cy="4709120"/>
          </a:xfrm>
        </p:spPr>
      </p:pic>
    </p:spTree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7474777" cy="5606083"/>
          </a:xfrm>
        </p:spPr>
      </p:pic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8640"/>
            <a:ext cx="7532654" cy="5649491"/>
          </a:xfrm>
        </p:spPr>
      </p:pic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436644" cy="5577483"/>
          </a:xfrm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Викторина-игра «Что такое хорошо и что такое плохо»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 User</dc:creator>
  <cp:lastModifiedBy>Юлия</cp:lastModifiedBy>
  <cp:revision>3</cp:revision>
  <dcterms:created xsi:type="dcterms:W3CDTF">2021-01-26T18:48:20Z</dcterms:created>
  <dcterms:modified xsi:type="dcterms:W3CDTF">2021-01-26T19:12:28Z</dcterms:modified>
</cp:coreProperties>
</file>